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sldIdLst>
    <p:sldId id="263" r:id="rId3"/>
    <p:sldId id="268" r:id="rId4"/>
    <p:sldId id="271" r:id="rId5"/>
    <p:sldId id="272" r:id="rId6"/>
    <p:sldId id="270" r:id="rId7"/>
    <p:sldId id="273" r:id="rId8"/>
    <p:sldId id="274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29" d="100"/>
          <a:sy n="129" d="100"/>
        </p:scale>
        <p:origin x="-197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E9151-79A6-4D6B-A048-502F5125B3CC}" type="datetimeFigureOut">
              <a:rPr lang="de-DE" smtClean="0"/>
              <a:t>21.10.2017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66817-C5EF-4218-9330-847A3BA802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800" b="0" i="0" u="none" strike="noStrike" kern="1200" baseline="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r>
              <a:rPr lang="de-DE" sz="18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An alle </a:t>
            </a:r>
          </a:p>
          <a:p>
            <a:r>
              <a:rPr lang="de-DE" sz="1800" b="0" i="0" u="none" strike="noStrike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Eltern unserer Schüler 	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387" y="3857898"/>
            <a:ext cx="6238875" cy="1470025"/>
          </a:xfrm>
        </p:spPr>
        <p:txBody>
          <a:bodyPr tIns="0" rIns="90000" bIns="0">
            <a:noAutofit/>
          </a:bodyPr>
          <a:lstStyle>
            <a:lvl1pPr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79387" y="5613673"/>
            <a:ext cx="6238875" cy="910952"/>
          </a:xfrm>
        </p:spPr>
        <p:txBody>
          <a:bodyPr tIns="0" rIns="90000" bIns="0">
            <a:noAutofit/>
          </a:bodyPr>
          <a:lstStyle>
            <a:lvl1pPr marL="0" indent="0" algn="l">
              <a:buNone/>
              <a:tabLst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1. Zeile: </a:t>
            </a:r>
            <a:r>
              <a:rPr lang="de-DE" dirty="0" err="1" smtClean="0"/>
              <a:t>AutorIn</a:t>
            </a:r>
            <a:r>
              <a:rPr lang="de-DE" dirty="0" smtClean="0"/>
              <a:t>	| 2. Zeile: Ort der Präsentation | Datum (z.B. </a:t>
            </a:r>
            <a:fld id="{AE70E626-1C70-430B-8D5D-82149A2194C9}" type="datetime1">
              <a:rPr lang="de-DE" smtClean="0"/>
              <a:pPr/>
              <a:t>21.10.2017</a:t>
            </a:fld>
            <a:r>
              <a:rPr lang="de-DE" dirty="0" smtClean="0"/>
              <a:t> oder Juni 2015)</a:t>
            </a:r>
          </a:p>
          <a:p>
            <a:endParaRPr lang="de-DE" dirty="0"/>
          </a:p>
        </p:txBody>
      </p:sp>
      <p:sp>
        <p:nvSpPr>
          <p:cNvPr id="27" name="Bildplatzhalter 26"/>
          <p:cNvSpPr>
            <a:spLocks noGrp="1"/>
          </p:cNvSpPr>
          <p:nvPr>
            <p:ph type="pic" sz="quarter" idx="13"/>
          </p:nvPr>
        </p:nvSpPr>
        <p:spPr>
          <a:xfrm>
            <a:off x="6396038" y="2564904"/>
            <a:ext cx="2568575" cy="3959721"/>
          </a:xfrm>
        </p:spPr>
        <p:txBody>
          <a:bodyPr tIns="0" rIns="0" bIns="0"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de-DE" dirty="0"/>
          </a:p>
        </p:txBody>
      </p:sp>
      <p:pic>
        <p:nvPicPr>
          <p:cNvPr id="26" name="cc-m-imagesubtitle-image-10094188493" descr="https://image.jimcdn.com/app/cms/image/transf/dimension=568x10000:format=jpg/path/s1553e8e269fe53a4/image/icb786a181833c787/version/1498645257/image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1366"/>
            <a:ext cx="3997994" cy="1345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462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 marL="180975" indent="-180975">
              <a:buSzPct val="100000"/>
              <a:buFont typeface="Arial" panose="020B0604020202020204" pitchFamily="34" charset="0"/>
              <a:buChar char="•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180975">
              <a:buSzPct val="100000"/>
              <a:buFont typeface="Arial" panose="020B0604020202020204" pitchFamily="34" charset="0"/>
              <a:buChar char="•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3763" indent="-180975">
              <a:buSzPct val="100000"/>
              <a:buFont typeface="Arial" panose="020B0604020202020204" pitchFamily="34" charset="0"/>
              <a:buChar char="•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03" indent="0"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95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8662" y="6400800"/>
            <a:ext cx="1905000" cy="457200"/>
          </a:xfrm>
          <a:prstGeom prst="rect">
            <a:avLst/>
          </a:prstGeom>
        </p:spPr>
        <p:txBody>
          <a:bodyPr lIns="82753" tIns="41377" rIns="82753" bIns="41377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247397"/>
            <a:ext cx="2895600" cy="457200"/>
          </a:xfrm>
          <a:prstGeom prst="rect">
            <a:avLst/>
          </a:prstGeom>
        </p:spPr>
        <p:txBody>
          <a:bodyPr lIns="82753" tIns="41377" rIns="82753" bIns="41377"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31014" y="6719849"/>
            <a:ext cx="2133600" cy="123111"/>
          </a:xfrm>
          <a:prstGeom prst="rect">
            <a:avLst/>
          </a:prstGeom>
        </p:spPr>
        <p:txBody>
          <a:bodyPr lIns="91426" tIns="45712" rIns="91426" bIns="45712"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388" y="3857899"/>
            <a:ext cx="6238875" cy="1470025"/>
          </a:xfrm>
          <a:prstGeom prst="rect">
            <a:avLst/>
          </a:prstGeom>
        </p:spPr>
        <p:txBody>
          <a:bodyPr lIns="82753" tIns="0" rIns="89986" bIns="0">
            <a:noAutofit/>
          </a:bodyPr>
          <a:lstStyle>
            <a:lvl1pPr>
              <a:defRPr sz="36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79388" y="5613673"/>
            <a:ext cx="6238875" cy="910952"/>
          </a:xfrm>
          <a:prstGeom prst="rect">
            <a:avLst/>
          </a:prstGeom>
        </p:spPr>
        <p:txBody>
          <a:bodyPr lIns="82753" tIns="0" rIns="89986" bIns="0">
            <a:noAutofit/>
          </a:bodyPr>
          <a:lstStyle>
            <a:lvl1pPr marL="0" indent="0" algn="l">
              <a:buNone/>
              <a:tabLst/>
              <a:defRPr baseline="0">
                <a:solidFill>
                  <a:schemeClr val="tx2"/>
                </a:solidFill>
              </a:defRPr>
            </a:lvl1pPr>
            <a:lvl2pPr marL="457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1. Zeile: </a:t>
            </a:r>
            <a:r>
              <a:rPr lang="de-DE" dirty="0" err="1" smtClean="0"/>
              <a:t>AutorIn</a:t>
            </a:r>
            <a:r>
              <a:rPr lang="de-DE" dirty="0" smtClean="0"/>
              <a:t>	| 2. Zeile: Ort der Präsentation | Datum (z.B. </a:t>
            </a:r>
            <a:fld id="{AE70E626-1C70-430B-8D5D-82149A2194C9}" type="datetime1">
              <a:rPr lang="de-DE" smtClean="0"/>
              <a:pPr/>
              <a:t>21.10.2017</a:t>
            </a:fld>
            <a:r>
              <a:rPr lang="de-DE" dirty="0" smtClean="0"/>
              <a:t> oder Juni 2015)</a:t>
            </a:r>
          </a:p>
          <a:p>
            <a:endParaRPr lang="de-DE" dirty="0"/>
          </a:p>
        </p:txBody>
      </p:sp>
      <p:grpSp>
        <p:nvGrpSpPr>
          <p:cNvPr id="11" name="Gruppieren 10"/>
          <p:cNvGrpSpPr>
            <a:grpSpLocks noChangeAspect="1"/>
          </p:cNvGrpSpPr>
          <p:nvPr userDrawn="1"/>
        </p:nvGrpSpPr>
        <p:grpSpPr>
          <a:xfrm>
            <a:off x="6406814" y="260648"/>
            <a:ext cx="2557800" cy="1944000"/>
            <a:chOff x="9540552" y="-1588"/>
            <a:chExt cx="9023350" cy="6858001"/>
          </a:xfrm>
        </p:grpSpPr>
        <p:grpSp>
          <p:nvGrpSpPr>
            <p:cNvPr id="13" name="Gruppieren 19"/>
            <p:cNvGrpSpPr/>
            <p:nvPr/>
          </p:nvGrpSpPr>
          <p:grpSpPr>
            <a:xfrm>
              <a:off x="9704065" y="5289550"/>
              <a:ext cx="8696325" cy="1566863"/>
              <a:chOff x="9704065" y="5289550"/>
              <a:chExt cx="8696325" cy="1566863"/>
            </a:xfrm>
          </p:grpSpPr>
          <p:sp>
            <p:nvSpPr>
              <p:cNvPr id="21" name="Freeform 5"/>
              <p:cNvSpPr>
                <a:spLocks noEditPoints="1"/>
              </p:cNvSpPr>
              <p:nvPr/>
            </p:nvSpPr>
            <p:spPr bwMode="auto">
              <a:xfrm>
                <a:off x="9704065" y="5292725"/>
                <a:ext cx="603250" cy="1563688"/>
              </a:xfrm>
              <a:custGeom>
                <a:avLst/>
                <a:gdLst/>
                <a:ahLst/>
                <a:cxnLst>
                  <a:cxn ang="0">
                    <a:pos x="303" y="586"/>
                  </a:cxn>
                  <a:cxn ang="0">
                    <a:pos x="157" y="786"/>
                  </a:cxn>
                  <a:cxn ang="0">
                    <a:pos x="14" y="632"/>
                  </a:cxn>
                  <a:cxn ang="0">
                    <a:pos x="14" y="612"/>
                  </a:cxn>
                  <a:cxn ang="0">
                    <a:pos x="84" y="612"/>
                  </a:cxn>
                  <a:cxn ang="0">
                    <a:pos x="84" y="622"/>
                  </a:cxn>
                  <a:cxn ang="0">
                    <a:pos x="159" y="720"/>
                  </a:cxn>
                  <a:cxn ang="0">
                    <a:pos x="231" y="591"/>
                  </a:cxn>
                  <a:cxn ang="0">
                    <a:pos x="231" y="526"/>
                  </a:cxn>
                  <a:cxn ang="0">
                    <a:pos x="141" y="565"/>
                  </a:cxn>
                  <a:cxn ang="0">
                    <a:pos x="0" y="275"/>
                  </a:cxn>
                  <a:cxn ang="0">
                    <a:pos x="140" y="0"/>
                  </a:cxn>
                  <a:cxn ang="0">
                    <a:pos x="230" y="47"/>
                  </a:cxn>
                  <a:cxn ang="0">
                    <a:pos x="232" y="47"/>
                  </a:cxn>
                  <a:cxn ang="0">
                    <a:pos x="232" y="9"/>
                  </a:cxn>
                  <a:cxn ang="0">
                    <a:pos x="303" y="9"/>
                  </a:cxn>
                  <a:cxn ang="0">
                    <a:pos x="303" y="586"/>
                  </a:cxn>
                  <a:cxn ang="0">
                    <a:pos x="161" y="508"/>
                  </a:cxn>
                  <a:cxn ang="0">
                    <a:pos x="239" y="277"/>
                  </a:cxn>
                  <a:cxn ang="0">
                    <a:pos x="155" y="58"/>
                  </a:cxn>
                  <a:cxn ang="0">
                    <a:pos x="73" y="296"/>
                  </a:cxn>
                  <a:cxn ang="0">
                    <a:pos x="161" y="508"/>
                  </a:cxn>
                </a:cxnLst>
                <a:rect l="0" t="0" r="r" b="b"/>
                <a:pathLst>
                  <a:path w="303" h="786">
                    <a:moveTo>
                      <a:pt x="303" y="586"/>
                    </a:moveTo>
                    <a:cubicBezTo>
                      <a:pt x="303" y="690"/>
                      <a:pt x="298" y="786"/>
                      <a:pt x="157" y="786"/>
                    </a:cubicBezTo>
                    <a:cubicBezTo>
                      <a:pt x="60" y="786"/>
                      <a:pt x="14" y="728"/>
                      <a:pt x="14" y="632"/>
                    </a:cubicBezTo>
                    <a:cubicBezTo>
                      <a:pt x="14" y="612"/>
                      <a:pt x="14" y="612"/>
                      <a:pt x="14" y="612"/>
                    </a:cubicBezTo>
                    <a:cubicBezTo>
                      <a:pt x="84" y="612"/>
                      <a:pt x="84" y="612"/>
                      <a:pt x="84" y="612"/>
                    </a:cubicBezTo>
                    <a:cubicBezTo>
                      <a:pt x="84" y="622"/>
                      <a:pt x="84" y="622"/>
                      <a:pt x="84" y="622"/>
                    </a:cubicBezTo>
                    <a:cubicBezTo>
                      <a:pt x="84" y="674"/>
                      <a:pt x="98" y="720"/>
                      <a:pt x="159" y="720"/>
                    </a:cubicBezTo>
                    <a:cubicBezTo>
                      <a:pt x="238" y="720"/>
                      <a:pt x="231" y="651"/>
                      <a:pt x="231" y="591"/>
                    </a:cubicBezTo>
                    <a:cubicBezTo>
                      <a:pt x="231" y="526"/>
                      <a:pt x="231" y="526"/>
                      <a:pt x="231" y="526"/>
                    </a:cubicBezTo>
                    <a:cubicBezTo>
                      <a:pt x="207" y="553"/>
                      <a:pt x="178" y="565"/>
                      <a:pt x="141" y="565"/>
                    </a:cubicBezTo>
                    <a:cubicBezTo>
                      <a:pt x="2" y="565"/>
                      <a:pt x="0" y="373"/>
                      <a:pt x="0" y="275"/>
                    </a:cubicBezTo>
                    <a:cubicBezTo>
                      <a:pt x="0" y="181"/>
                      <a:pt x="11" y="0"/>
                      <a:pt x="140" y="0"/>
                    </a:cubicBezTo>
                    <a:cubicBezTo>
                      <a:pt x="178" y="0"/>
                      <a:pt x="210" y="18"/>
                      <a:pt x="230" y="47"/>
                    </a:cubicBezTo>
                    <a:cubicBezTo>
                      <a:pt x="232" y="47"/>
                      <a:pt x="232" y="47"/>
                      <a:pt x="232" y="47"/>
                    </a:cubicBezTo>
                    <a:cubicBezTo>
                      <a:pt x="232" y="9"/>
                      <a:pt x="232" y="9"/>
                      <a:pt x="232" y="9"/>
                    </a:cubicBezTo>
                    <a:cubicBezTo>
                      <a:pt x="303" y="9"/>
                      <a:pt x="303" y="9"/>
                      <a:pt x="303" y="9"/>
                    </a:cubicBezTo>
                    <a:lnTo>
                      <a:pt x="303" y="586"/>
                    </a:lnTo>
                    <a:close/>
                    <a:moveTo>
                      <a:pt x="161" y="508"/>
                    </a:moveTo>
                    <a:cubicBezTo>
                      <a:pt x="236" y="508"/>
                      <a:pt x="239" y="398"/>
                      <a:pt x="239" y="277"/>
                    </a:cubicBezTo>
                    <a:cubicBezTo>
                      <a:pt x="239" y="175"/>
                      <a:pt x="232" y="58"/>
                      <a:pt x="155" y="58"/>
                    </a:cubicBezTo>
                    <a:cubicBezTo>
                      <a:pt x="104" y="58"/>
                      <a:pt x="73" y="93"/>
                      <a:pt x="73" y="296"/>
                    </a:cubicBezTo>
                    <a:cubicBezTo>
                      <a:pt x="73" y="357"/>
                      <a:pt x="72" y="508"/>
                      <a:pt x="161" y="508"/>
                    </a:cubicBezTo>
                    <a:close/>
                  </a:path>
                </a:pathLst>
              </a:custGeom>
              <a:solidFill>
                <a:srgbClr val="6E737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/>
            </p:nvSpPr>
            <p:spPr bwMode="auto">
              <a:xfrm>
                <a:off x="11817027" y="5289550"/>
                <a:ext cx="325438" cy="1127125"/>
              </a:xfrm>
              <a:custGeom>
                <a:avLst/>
                <a:gdLst/>
                <a:ahLst/>
                <a:cxnLst>
                  <a:cxn ang="0">
                    <a:pos x="70" y="84"/>
                  </a:cxn>
                  <a:cxn ang="0">
                    <a:pos x="72" y="84"/>
                  </a:cxn>
                  <a:cxn ang="0">
                    <a:pos x="164" y="1"/>
                  </a:cxn>
                  <a:cxn ang="0">
                    <a:pos x="164" y="84"/>
                  </a:cxn>
                  <a:cxn ang="0">
                    <a:pos x="150" y="83"/>
                  </a:cxn>
                  <a:cxn ang="0">
                    <a:pos x="70" y="242"/>
                  </a:cxn>
                  <a:cxn ang="0">
                    <a:pos x="70" y="566"/>
                  </a:cxn>
                  <a:cxn ang="0">
                    <a:pos x="0" y="566"/>
                  </a:cxn>
                  <a:cxn ang="0">
                    <a:pos x="0" y="10"/>
                  </a:cxn>
                  <a:cxn ang="0">
                    <a:pos x="70" y="10"/>
                  </a:cxn>
                  <a:cxn ang="0">
                    <a:pos x="70" y="84"/>
                  </a:cxn>
                </a:cxnLst>
                <a:rect l="0" t="0" r="r" b="b"/>
                <a:pathLst>
                  <a:path w="164" h="566">
                    <a:moveTo>
                      <a:pt x="70" y="84"/>
                    </a:moveTo>
                    <a:cubicBezTo>
                      <a:pt x="72" y="84"/>
                      <a:pt x="72" y="84"/>
                      <a:pt x="72" y="84"/>
                    </a:cubicBezTo>
                    <a:cubicBezTo>
                      <a:pt x="87" y="45"/>
                      <a:pt x="118" y="0"/>
                      <a:pt x="164" y="1"/>
                    </a:cubicBezTo>
                    <a:cubicBezTo>
                      <a:pt x="164" y="84"/>
                      <a:pt x="164" y="84"/>
                      <a:pt x="164" y="84"/>
                    </a:cubicBezTo>
                    <a:cubicBezTo>
                      <a:pt x="150" y="83"/>
                      <a:pt x="150" y="83"/>
                      <a:pt x="150" y="83"/>
                    </a:cubicBezTo>
                    <a:cubicBezTo>
                      <a:pt x="78" y="83"/>
                      <a:pt x="70" y="153"/>
                      <a:pt x="70" y="242"/>
                    </a:cubicBezTo>
                    <a:cubicBezTo>
                      <a:pt x="70" y="566"/>
                      <a:pt x="70" y="566"/>
                      <a:pt x="70" y="566"/>
                    </a:cubicBezTo>
                    <a:cubicBezTo>
                      <a:pt x="0" y="566"/>
                      <a:pt x="0" y="566"/>
                      <a:pt x="0" y="56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0" y="10"/>
                      <a:pt x="70" y="10"/>
                      <a:pt x="70" y="10"/>
                    </a:cubicBezTo>
                    <a:lnTo>
                      <a:pt x="70" y="84"/>
                    </a:lnTo>
                    <a:close/>
                  </a:path>
                </a:pathLst>
              </a:custGeom>
              <a:solidFill>
                <a:srgbClr val="6E737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13582327" y="5292725"/>
                <a:ext cx="635000" cy="1141413"/>
              </a:xfrm>
              <a:custGeom>
                <a:avLst/>
                <a:gdLst/>
                <a:ahLst/>
                <a:cxnLst>
                  <a:cxn ang="0">
                    <a:pos x="319" y="287"/>
                  </a:cxn>
                  <a:cxn ang="0">
                    <a:pos x="160" y="574"/>
                  </a:cxn>
                  <a:cxn ang="0">
                    <a:pos x="0" y="287"/>
                  </a:cxn>
                  <a:cxn ang="0">
                    <a:pos x="160" y="0"/>
                  </a:cxn>
                  <a:cxn ang="0">
                    <a:pos x="319" y="287"/>
                  </a:cxn>
                  <a:cxn ang="0">
                    <a:pos x="73" y="287"/>
                  </a:cxn>
                  <a:cxn ang="0">
                    <a:pos x="160" y="508"/>
                  </a:cxn>
                  <a:cxn ang="0">
                    <a:pos x="246" y="287"/>
                  </a:cxn>
                  <a:cxn ang="0">
                    <a:pos x="160" y="67"/>
                  </a:cxn>
                  <a:cxn ang="0">
                    <a:pos x="73" y="287"/>
                  </a:cxn>
                </a:cxnLst>
                <a:rect l="0" t="0" r="r" b="b"/>
                <a:pathLst>
                  <a:path w="319" h="574">
                    <a:moveTo>
                      <a:pt x="319" y="287"/>
                    </a:moveTo>
                    <a:cubicBezTo>
                      <a:pt x="319" y="392"/>
                      <a:pt x="306" y="574"/>
                      <a:pt x="160" y="574"/>
                    </a:cubicBezTo>
                    <a:cubicBezTo>
                      <a:pt x="13" y="574"/>
                      <a:pt x="0" y="392"/>
                      <a:pt x="0" y="287"/>
                    </a:cubicBezTo>
                    <a:cubicBezTo>
                      <a:pt x="0" y="183"/>
                      <a:pt x="13" y="0"/>
                      <a:pt x="160" y="0"/>
                    </a:cubicBezTo>
                    <a:cubicBezTo>
                      <a:pt x="306" y="0"/>
                      <a:pt x="319" y="183"/>
                      <a:pt x="319" y="287"/>
                    </a:cubicBezTo>
                    <a:close/>
                    <a:moveTo>
                      <a:pt x="73" y="287"/>
                    </a:moveTo>
                    <a:cubicBezTo>
                      <a:pt x="73" y="341"/>
                      <a:pt x="75" y="508"/>
                      <a:pt x="160" y="508"/>
                    </a:cubicBezTo>
                    <a:cubicBezTo>
                      <a:pt x="244" y="508"/>
                      <a:pt x="246" y="341"/>
                      <a:pt x="246" y="287"/>
                    </a:cubicBezTo>
                    <a:cubicBezTo>
                      <a:pt x="246" y="233"/>
                      <a:pt x="244" y="67"/>
                      <a:pt x="160" y="67"/>
                    </a:cubicBezTo>
                    <a:cubicBezTo>
                      <a:pt x="75" y="67"/>
                      <a:pt x="73" y="233"/>
                      <a:pt x="73" y="287"/>
                    </a:cubicBezTo>
                    <a:close/>
                  </a:path>
                </a:pathLst>
              </a:custGeom>
              <a:solidFill>
                <a:srgbClr val="6E737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8"/>
              <p:cNvSpPr>
                <a:spLocks/>
              </p:cNvSpPr>
              <p:nvPr/>
            </p:nvSpPr>
            <p:spPr bwMode="auto">
              <a:xfrm>
                <a:off x="15709577" y="5310188"/>
                <a:ext cx="577850" cy="1123950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1" y="349"/>
                  </a:cxn>
                  <a:cxn ang="0">
                    <a:pos x="144" y="499"/>
                  </a:cxn>
                  <a:cxn ang="0">
                    <a:pos x="220" y="349"/>
                  </a:cxn>
                  <a:cxn ang="0">
                    <a:pos x="220" y="0"/>
                  </a:cxn>
                  <a:cxn ang="0">
                    <a:pos x="291" y="0"/>
                  </a:cxn>
                  <a:cxn ang="0">
                    <a:pos x="291" y="409"/>
                  </a:cxn>
                  <a:cxn ang="0">
                    <a:pos x="145" y="565"/>
                  </a:cxn>
                  <a:cxn ang="0">
                    <a:pos x="0" y="409"/>
                  </a:cxn>
                  <a:cxn ang="0">
                    <a:pos x="0" y="0"/>
                  </a:cxn>
                  <a:cxn ang="0">
                    <a:pos x="71" y="0"/>
                  </a:cxn>
                </a:cxnLst>
                <a:rect l="0" t="0" r="r" b="b"/>
                <a:pathLst>
                  <a:path w="291" h="565">
                    <a:moveTo>
                      <a:pt x="71" y="0"/>
                    </a:moveTo>
                    <a:cubicBezTo>
                      <a:pt x="71" y="349"/>
                      <a:pt x="71" y="349"/>
                      <a:pt x="71" y="349"/>
                    </a:cubicBezTo>
                    <a:cubicBezTo>
                      <a:pt x="71" y="425"/>
                      <a:pt x="75" y="499"/>
                      <a:pt x="144" y="499"/>
                    </a:cubicBezTo>
                    <a:cubicBezTo>
                      <a:pt x="216" y="499"/>
                      <a:pt x="219" y="425"/>
                      <a:pt x="220" y="349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91" y="0"/>
                      <a:pt x="291" y="0"/>
                      <a:pt x="291" y="0"/>
                    </a:cubicBezTo>
                    <a:cubicBezTo>
                      <a:pt x="291" y="409"/>
                      <a:pt x="291" y="409"/>
                      <a:pt x="291" y="409"/>
                    </a:cubicBezTo>
                    <a:cubicBezTo>
                      <a:pt x="291" y="502"/>
                      <a:pt x="245" y="565"/>
                      <a:pt x="145" y="565"/>
                    </a:cubicBezTo>
                    <a:cubicBezTo>
                      <a:pt x="47" y="565"/>
                      <a:pt x="0" y="503"/>
                      <a:pt x="0" y="40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6E737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17809840" y="5292725"/>
                <a:ext cx="590550" cy="1547813"/>
              </a:xfrm>
              <a:custGeom>
                <a:avLst/>
                <a:gdLst/>
                <a:ahLst/>
                <a:cxnLst>
                  <a:cxn ang="0">
                    <a:pos x="70" y="47"/>
                  </a:cxn>
                  <a:cxn ang="0">
                    <a:pos x="73" y="47"/>
                  </a:cxn>
                  <a:cxn ang="0">
                    <a:pos x="159" y="0"/>
                  </a:cxn>
                  <a:cxn ang="0">
                    <a:pos x="297" y="281"/>
                  </a:cxn>
                  <a:cxn ang="0">
                    <a:pos x="165" y="574"/>
                  </a:cxn>
                  <a:cxn ang="0">
                    <a:pos x="73" y="522"/>
                  </a:cxn>
                  <a:cxn ang="0">
                    <a:pos x="70" y="522"/>
                  </a:cxn>
                  <a:cxn ang="0">
                    <a:pos x="70" y="778"/>
                  </a:cxn>
                  <a:cxn ang="0">
                    <a:pos x="0" y="778"/>
                  </a:cxn>
                  <a:cxn ang="0">
                    <a:pos x="0" y="9"/>
                  </a:cxn>
                  <a:cxn ang="0">
                    <a:pos x="70" y="9"/>
                  </a:cxn>
                  <a:cxn ang="0">
                    <a:pos x="70" y="47"/>
                  </a:cxn>
                  <a:cxn ang="0">
                    <a:pos x="224" y="281"/>
                  </a:cxn>
                  <a:cxn ang="0">
                    <a:pos x="142" y="58"/>
                  </a:cxn>
                  <a:cxn ang="0">
                    <a:pos x="64" y="271"/>
                  </a:cxn>
                  <a:cxn ang="0">
                    <a:pos x="145" y="516"/>
                  </a:cxn>
                  <a:cxn ang="0">
                    <a:pos x="224" y="281"/>
                  </a:cxn>
                </a:cxnLst>
                <a:rect l="0" t="0" r="r" b="b"/>
                <a:pathLst>
                  <a:path w="297" h="778">
                    <a:moveTo>
                      <a:pt x="70" y="47"/>
                    </a:moveTo>
                    <a:cubicBezTo>
                      <a:pt x="73" y="47"/>
                      <a:pt x="73" y="47"/>
                      <a:pt x="73" y="47"/>
                    </a:cubicBezTo>
                    <a:cubicBezTo>
                      <a:pt x="94" y="17"/>
                      <a:pt x="119" y="0"/>
                      <a:pt x="159" y="0"/>
                    </a:cubicBezTo>
                    <a:cubicBezTo>
                      <a:pt x="288" y="0"/>
                      <a:pt x="297" y="168"/>
                      <a:pt x="297" y="281"/>
                    </a:cubicBezTo>
                    <a:cubicBezTo>
                      <a:pt x="297" y="407"/>
                      <a:pt x="294" y="574"/>
                      <a:pt x="165" y="574"/>
                    </a:cubicBezTo>
                    <a:cubicBezTo>
                      <a:pt x="125" y="574"/>
                      <a:pt x="93" y="553"/>
                      <a:pt x="73" y="522"/>
                    </a:cubicBezTo>
                    <a:cubicBezTo>
                      <a:pt x="70" y="522"/>
                      <a:pt x="70" y="522"/>
                      <a:pt x="70" y="522"/>
                    </a:cubicBezTo>
                    <a:cubicBezTo>
                      <a:pt x="70" y="778"/>
                      <a:pt x="70" y="778"/>
                      <a:pt x="70" y="778"/>
                    </a:cubicBezTo>
                    <a:cubicBezTo>
                      <a:pt x="0" y="778"/>
                      <a:pt x="0" y="778"/>
                      <a:pt x="0" y="77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70" y="9"/>
                      <a:pt x="70" y="9"/>
                      <a:pt x="70" y="9"/>
                    </a:cubicBezTo>
                    <a:lnTo>
                      <a:pt x="70" y="47"/>
                    </a:lnTo>
                    <a:close/>
                    <a:moveTo>
                      <a:pt x="224" y="281"/>
                    </a:moveTo>
                    <a:cubicBezTo>
                      <a:pt x="224" y="196"/>
                      <a:pt x="223" y="58"/>
                      <a:pt x="142" y="58"/>
                    </a:cubicBezTo>
                    <a:cubicBezTo>
                      <a:pt x="67" y="58"/>
                      <a:pt x="64" y="173"/>
                      <a:pt x="64" y="271"/>
                    </a:cubicBezTo>
                    <a:cubicBezTo>
                      <a:pt x="64" y="379"/>
                      <a:pt x="68" y="516"/>
                      <a:pt x="145" y="516"/>
                    </a:cubicBezTo>
                    <a:cubicBezTo>
                      <a:pt x="210" y="516"/>
                      <a:pt x="224" y="452"/>
                      <a:pt x="224" y="281"/>
                    </a:cubicBezTo>
                    <a:close/>
                  </a:path>
                </a:pathLst>
              </a:custGeom>
              <a:solidFill>
                <a:srgbClr val="6E737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9540552" y="4652963"/>
              <a:ext cx="9023350" cy="146050"/>
            </a:xfrm>
            <a:prstGeom prst="rect">
              <a:avLst/>
            </a:prstGeom>
            <a:solidFill>
              <a:srgbClr val="EF181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15" name="Gruppieren 18"/>
            <p:cNvGrpSpPr/>
            <p:nvPr/>
          </p:nvGrpSpPr>
          <p:grpSpPr>
            <a:xfrm>
              <a:off x="9540552" y="-1588"/>
              <a:ext cx="9023350" cy="4221164"/>
              <a:chOff x="9540552" y="-1588"/>
              <a:chExt cx="9023350" cy="4221164"/>
            </a:xfrm>
          </p:grpSpPr>
          <p:sp>
            <p:nvSpPr>
              <p:cNvPr id="16" name="Freeform 11"/>
              <p:cNvSpPr>
                <a:spLocks noEditPoints="1"/>
              </p:cNvSpPr>
              <p:nvPr/>
            </p:nvSpPr>
            <p:spPr bwMode="auto">
              <a:xfrm>
                <a:off x="17360577" y="249238"/>
                <a:ext cx="1203325" cy="3919538"/>
              </a:xfrm>
              <a:custGeom>
                <a:avLst/>
                <a:gdLst/>
                <a:ahLst/>
                <a:cxnLst>
                  <a:cxn ang="0">
                    <a:pos x="302" y="607"/>
                  </a:cxn>
                  <a:cxn ang="0">
                    <a:pos x="0" y="303"/>
                  </a:cxn>
                  <a:cxn ang="0">
                    <a:pos x="302" y="0"/>
                  </a:cxn>
                  <a:cxn ang="0">
                    <a:pos x="605" y="303"/>
                  </a:cxn>
                  <a:cxn ang="0">
                    <a:pos x="302" y="607"/>
                  </a:cxn>
                  <a:cxn ang="0">
                    <a:pos x="562" y="642"/>
                  </a:cxn>
                  <a:cxn ang="0">
                    <a:pos x="42" y="642"/>
                  </a:cxn>
                  <a:cxn ang="0">
                    <a:pos x="42" y="1970"/>
                  </a:cxn>
                  <a:cxn ang="0">
                    <a:pos x="562" y="1970"/>
                  </a:cxn>
                  <a:cxn ang="0">
                    <a:pos x="562" y="642"/>
                  </a:cxn>
                </a:cxnLst>
                <a:rect l="0" t="0" r="r" b="b"/>
                <a:pathLst>
                  <a:path w="605" h="1970">
                    <a:moveTo>
                      <a:pt x="302" y="607"/>
                    </a:moveTo>
                    <a:cubicBezTo>
                      <a:pt x="135" y="607"/>
                      <a:pt x="0" y="471"/>
                      <a:pt x="0" y="303"/>
                    </a:cubicBezTo>
                    <a:cubicBezTo>
                      <a:pt x="0" y="135"/>
                      <a:pt x="135" y="0"/>
                      <a:pt x="302" y="0"/>
                    </a:cubicBezTo>
                    <a:cubicBezTo>
                      <a:pt x="469" y="0"/>
                      <a:pt x="605" y="135"/>
                      <a:pt x="605" y="303"/>
                    </a:cubicBezTo>
                    <a:cubicBezTo>
                      <a:pt x="605" y="471"/>
                      <a:pt x="469" y="607"/>
                      <a:pt x="302" y="607"/>
                    </a:cubicBezTo>
                    <a:close/>
                    <a:moveTo>
                      <a:pt x="562" y="642"/>
                    </a:moveTo>
                    <a:cubicBezTo>
                      <a:pt x="42" y="642"/>
                      <a:pt x="42" y="642"/>
                      <a:pt x="42" y="642"/>
                    </a:cubicBezTo>
                    <a:cubicBezTo>
                      <a:pt x="42" y="1970"/>
                      <a:pt x="42" y="1970"/>
                      <a:pt x="42" y="1970"/>
                    </a:cubicBezTo>
                    <a:cubicBezTo>
                      <a:pt x="562" y="1970"/>
                      <a:pt x="562" y="1970"/>
                      <a:pt x="562" y="1970"/>
                    </a:cubicBezTo>
                    <a:lnTo>
                      <a:pt x="562" y="642"/>
                    </a:lnTo>
                    <a:close/>
                  </a:path>
                </a:pathLst>
              </a:custGeom>
              <a:solidFill>
                <a:srgbClr val="EF18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16179477" y="-1588"/>
                <a:ext cx="1023938" cy="4170363"/>
              </a:xfrm>
              <a:prstGeom prst="rect">
                <a:avLst/>
              </a:prstGeom>
              <a:solidFill>
                <a:srgbClr val="EF181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14906302" y="-1588"/>
                <a:ext cx="1023938" cy="4170363"/>
              </a:xfrm>
              <a:prstGeom prst="rect">
                <a:avLst/>
              </a:prstGeom>
              <a:solidFill>
                <a:srgbClr val="EF181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Freeform 14"/>
              <p:cNvSpPr>
                <a:spLocks noEditPoints="1"/>
              </p:cNvSpPr>
              <p:nvPr/>
            </p:nvSpPr>
            <p:spPr bwMode="auto">
              <a:xfrm>
                <a:off x="12223427" y="1376363"/>
                <a:ext cx="2439988" cy="2843213"/>
              </a:xfrm>
              <a:custGeom>
                <a:avLst/>
                <a:gdLst/>
                <a:ahLst/>
                <a:cxnLst>
                  <a:cxn ang="0">
                    <a:pos x="741" y="55"/>
                  </a:cxn>
                  <a:cxn ang="0">
                    <a:pos x="741" y="204"/>
                  </a:cxn>
                  <a:cxn ang="0">
                    <a:pos x="430" y="0"/>
                  </a:cxn>
                  <a:cxn ang="0">
                    <a:pos x="0" y="714"/>
                  </a:cxn>
                  <a:cxn ang="0">
                    <a:pos x="426" y="1429"/>
                  </a:cxn>
                  <a:cxn ang="0">
                    <a:pos x="735" y="1222"/>
                  </a:cxn>
                  <a:cxn ang="0">
                    <a:pos x="735" y="1403"/>
                  </a:cxn>
                  <a:cxn ang="0">
                    <a:pos x="1226" y="1403"/>
                  </a:cxn>
                  <a:cxn ang="0">
                    <a:pos x="1226" y="55"/>
                  </a:cxn>
                  <a:cxn ang="0">
                    <a:pos x="741" y="55"/>
                  </a:cxn>
                  <a:cxn ang="0">
                    <a:pos x="641" y="963"/>
                  </a:cxn>
                  <a:cxn ang="0">
                    <a:pos x="547" y="895"/>
                  </a:cxn>
                  <a:cxn ang="0">
                    <a:pos x="519" y="702"/>
                  </a:cxn>
                  <a:cxn ang="0">
                    <a:pos x="549" y="505"/>
                  </a:cxn>
                  <a:cxn ang="0">
                    <a:pos x="638" y="441"/>
                  </a:cxn>
                  <a:cxn ang="0">
                    <a:pos x="720" y="505"/>
                  </a:cxn>
                  <a:cxn ang="0">
                    <a:pos x="746" y="695"/>
                  </a:cxn>
                  <a:cxn ang="0">
                    <a:pos x="641" y="963"/>
                  </a:cxn>
                </a:cxnLst>
                <a:rect l="0" t="0" r="r" b="b"/>
                <a:pathLst>
                  <a:path w="1226" h="1429">
                    <a:moveTo>
                      <a:pt x="741" y="55"/>
                    </a:moveTo>
                    <a:cubicBezTo>
                      <a:pt x="741" y="204"/>
                      <a:pt x="741" y="204"/>
                      <a:pt x="741" y="204"/>
                    </a:cubicBezTo>
                    <a:cubicBezTo>
                      <a:pt x="651" y="47"/>
                      <a:pt x="523" y="0"/>
                      <a:pt x="430" y="0"/>
                    </a:cubicBezTo>
                    <a:cubicBezTo>
                      <a:pt x="243" y="0"/>
                      <a:pt x="0" y="169"/>
                      <a:pt x="0" y="714"/>
                    </a:cubicBezTo>
                    <a:cubicBezTo>
                      <a:pt x="0" y="989"/>
                      <a:pt x="71" y="1429"/>
                      <a:pt x="426" y="1429"/>
                    </a:cubicBezTo>
                    <a:cubicBezTo>
                      <a:pt x="576" y="1429"/>
                      <a:pt x="673" y="1339"/>
                      <a:pt x="735" y="1222"/>
                    </a:cubicBezTo>
                    <a:cubicBezTo>
                      <a:pt x="735" y="1403"/>
                      <a:pt x="735" y="1403"/>
                      <a:pt x="735" y="1403"/>
                    </a:cubicBezTo>
                    <a:cubicBezTo>
                      <a:pt x="1226" y="1403"/>
                      <a:pt x="1226" y="1403"/>
                      <a:pt x="1226" y="1403"/>
                    </a:cubicBezTo>
                    <a:cubicBezTo>
                      <a:pt x="1226" y="55"/>
                      <a:pt x="1226" y="55"/>
                      <a:pt x="1226" y="55"/>
                    </a:cubicBezTo>
                    <a:lnTo>
                      <a:pt x="741" y="55"/>
                    </a:lnTo>
                    <a:close/>
                    <a:moveTo>
                      <a:pt x="641" y="963"/>
                    </a:moveTo>
                    <a:cubicBezTo>
                      <a:pt x="604" y="963"/>
                      <a:pt x="572" y="943"/>
                      <a:pt x="547" y="895"/>
                    </a:cubicBezTo>
                    <a:cubicBezTo>
                      <a:pt x="527" y="856"/>
                      <a:pt x="519" y="793"/>
                      <a:pt x="519" y="702"/>
                    </a:cubicBezTo>
                    <a:cubicBezTo>
                      <a:pt x="519" y="608"/>
                      <a:pt x="529" y="545"/>
                      <a:pt x="549" y="505"/>
                    </a:cubicBezTo>
                    <a:cubicBezTo>
                      <a:pt x="573" y="458"/>
                      <a:pt x="604" y="441"/>
                      <a:pt x="638" y="441"/>
                    </a:cubicBezTo>
                    <a:cubicBezTo>
                      <a:pt x="667" y="441"/>
                      <a:pt x="701" y="459"/>
                      <a:pt x="720" y="505"/>
                    </a:cubicBezTo>
                    <a:cubicBezTo>
                      <a:pt x="737" y="545"/>
                      <a:pt x="746" y="606"/>
                      <a:pt x="746" y="695"/>
                    </a:cubicBezTo>
                    <a:cubicBezTo>
                      <a:pt x="746" y="860"/>
                      <a:pt x="720" y="963"/>
                      <a:pt x="641" y="963"/>
                    </a:cubicBezTo>
                    <a:close/>
                  </a:path>
                </a:pathLst>
              </a:custGeom>
              <a:solidFill>
                <a:srgbClr val="EF18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15"/>
              <p:cNvSpPr>
                <a:spLocks noEditPoints="1"/>
              </p:cNvSpPr>
              <p:nvPr/>
            </p:nvSpPr>
            <p:spPr bwMode="auto">
              <a:xfrm>
                <a:off x="9540552" y="0"/>
                <a:ext cx="2524125" cy="4217988"/>
              </a:xfrm>
              <a:custGeom>
                <a:avLst/>
                <a:gdLst/>
                <a:ahLst/>
                <a:cxnLst>
                  <a:cxn ang="0">
                    <a:pos x="773" y="0"/>
                  </a:cxn>
                  <a:cxn ang="0">
                    <a:pos x="773" y="903"/>
                  </a:cxn>
                  <a:cxn ang="0">
                    <a:pos x="440" y="690"/>
                  </a:cxn>
                  <a:cxn ang="0">
                    <a:pos x="0" y="1404"/>
                  </a:cxn>
                  <a:cxn ang="0">
                    <a:pos x="436" y="2120"/>
                  </a:cxn>
                  <a:cxn ang="0">
                    <a:pos x="765" y="1902"/>
                  </a:cxn>
                  <a:cxn ang="0">
                    <a:pos x="765" y="2095"/>
                  </a:cxn>
                  <a:cxn ang="0">
                    <a:pos x="1269" y="2095"/>
                  </a:cxn>
                  <a:cxn ang="0">
                    <a:pos x="1269" y="0"/>
                  </a:cxn>
                  <a:cxn ang="0">
                    <a:pos x="773" y="0"/>
                  </a:cxn>
                  <a:cxn ang="0">
                    <a:pos x="665" y="1651"/>
                  </a:cxn>
                  <a:cxn ang="0">
                    <a:pos x="571" y="1583"/>
                  </a:cxn>
                  <a:cxn ang="0">
                    <a:pos x="543" y="1391"/>
                  </a:cxn>
                  <a:cxn ang="0">
                    <a:pos x="573" y="1194"/>
                  </a:cxn>
                  <a:cxn ang="0">
                    <a:pos x="663" y="1131"/>
                  </a:cxn>
                  <a:cxn ang="0">
                    <a:pos x="745" y="1195"/>
                  </a:cxn>
                  <a:cxn ang="0">
                    <a:pos x="772" y="1384"/>
                  </a:cxn>
                  <a:cxn ang="0">
                    <a:pos x="665" y="1651"/>
                  </a:cxn>
                </a:cxnLst>
                <a:rect l="0" t="0" r="r" b="b"/>
                <a:pathLst>
                  <a:path w="1269" h="2120">
                    <a:moveTo>
                      <a:pt x="773" y="0"/>
                    </a:moveTo>
                    <a:cubicBezTo>
                      <a:pt x="773" y="903"/>
                      <a:pt x="773" y="903"/>
                      <a:pt x="773" y="903"/>
                    </a:cubicBezTo>
                    <a:cubicBezTo>
                      <a:pt x="678" y="728"/>
                      <a:pt x="535" y="690"/>
                      <a:pt x="440" y="690"/>
                    </a:cubicBezTo>
                    <a:cubicBezTo>
                      <a:pt x="248" y="690"/>
                      <a:pt x="0" y="859"/>
                      <a:pt x="0" y="1404"/>
                    </a:cubicBezTo>
                    <a:cubicBezTo>
                      <a:pt x="0" y="1754"/>
                      <a:pt x="121" y="2120"/>
                      <a:pt x="436" y="2120"/>
                    </a:cubicBezTo>
                    <a:cubicBezTo>
                      <a:pt x="575" y="2120"/>
                      <a:pt x="692" y="2042"/>
                      <a:pt x="765" y="1902"/>
                    </a:cubicBezTo>
                    <a:cubicBezTo>
                      <a:pt x="765" y="2095"/>
                      <a:pt x="765" y="2095"/>
                      <a:pt x="765" y="2095"/>
                    </a:cubicBezTo>
                    <a:cubicBezTo>
                      <a:pt x="1269" y="2095"/>
                      <a:pt x="1269" y="2095"/>
                      <a:pt x="1269" y="2095"/>
                    </a:cubicBezTo>
                    <a:cubicBezTo>
                      <a:pt x="1269" y="0"/>
                      <a:pt x="1269" y="0"/>
                      <a:pt x="1269" y="0"/>
                    </a:cubicBezTo>
                    <a:lnTo>
                      <a:pt x="773" y="0"/>
                    </a:lnTo>
                    <a:close/>
                    <a:moveTo>
                      <a:pt x="665" y="1651"/>
                    </a:moveTo>
                    <a:cubicBezTo>
                      <a:pt x="628" y="1651"/>
                      <a:pt x="596" y="1631"/>
                      <a:pt x="571" y="1583"/>
                    </a:cubicBezTo>
                    <a:cubicBezTo>
                      <a:pt x="551" y="1544"/>
                      <a:pt x="543" y="1482"/>
                      <a:pt x="543" y="1391"/>
                    </a:cubicBezTo>
                    <a:cubicBezTo>
                      <a:pt x="543" y="1297"/>
                      <a:pt x="553" y="1234"/>
                      <a:pt x="573" y="1194"/>
                    </a:cubicBezTo>
                    <a:cubicBezTo>
                      <a:pt x="597" y="1148"/>
                      <a:pt x="628" y="1131"/>
                      <a:pt x="663" y="1131"/>
                    </a:cubicBezTo>
                    <a:cubicBezTo>
                      <a:pt x="691" y="1131"/>
                      <a:pt x="726" y="1148"/>
                      <a:pt x="745" y="1195"/>
                    </a:cubicBezTo>
                    <a:cubicBezTo>
                      <a:pt x="762" y="1235"/>
                      <a:pt x="772" y="1295"/>
                      <a:pt x="772" y="1384"/>
                    </a:cubicBezTo>
                    <a:cubicBezTo>
                      <a:pt x="772" y="1549"/>
                      <a:pt x="745" y="1651"/>
                      <a:pt x="665" y="1651"/>
                    </a:cubicBezTo>
                    <a:close/>
                  </a:path>
                </a:pathLst>
              </a:custGeom>
              <a:solidFill>
                <a:srgbClr val="EF181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7" name="Bildplatzhalter 26"/>
          <p:cNvSpPr>
            <a:spLocks noGrp="1"/>
          </p:cNvSpPr>
          <p:nvPr>
            <p:ph type="pic" sz="quarter" idx="13"/>
          </p:nvPr>
        </p:nvSpPr>
        <p:spPr>
          <a:xfrm>
            <a:off x="6396039" y="2564905"/>
            <a:ext cx="2568575" cy="3959721"/>
          </a:xfrm>
          <a:prstGeom prst="rect">
            <a:avLst/>
          </a:prstGeom>
        </p:spPr>
        <p:txBody>
          <a:bodyPr lIns="82753" tIns="0" rIns="0" bIns="0" anchor="ctr" anchorCtr="0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90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8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673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83206"/>
            <a:ext cx="1080120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>
                <a:solidFill>
                  <a:srgbClr val="000000"/>
                </a:solidFill>
              </a:rPr>
              <a:t>11.09.2017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0230"/>
            <a:ext cx="5472608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>
                <a:solidFill>
                  <a:srgbClr val="000000"/>
                </a:solidFill>
              </a:rPr>
              <a:t>Vorstellung der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6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C81F-BEF8-4055-A6B3-8ADA0AACF76A}" type="datetime1">
              <a:rPr lang="de-DE" smtClean="0">
                <a:solidFill>
                  <a:srgbClr val="000000"/>
                </a:solidFill>
              </a:rPr>
              <a:pPr/>
              <a:t>21.10.2017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2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284000" cy="51117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412875"/>
            <a:ext cx="4321175" cy="51117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2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4284000" cy="762000"/>
          </a:xfrm>
          <a:solidFill>
            <a:schemeClr val="tx2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388" y="2174875"/>
            <a:ext cx="4284000" cy="4349750"/>
          </a:xfrm>
          <a:solidFill>
            <a:schemeClr val="bg1">
              <a:lumMod val="95000"/>
            </a:schemeClr>
          </a:solidFill>
        </p:spPr>
        <p:txBody>
          <a:bodyPr lIns="9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3438" y="1412875"/>
            <a:ext cx="4284000" cy="762000"/>
          </a:xfrm>
          <a:solidFill>
            <a:schemeClr val="tx2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3438" y="2174875"/>
            <a:ext cx="4284000" cy="4349750"/>
          </a:xfrm>
          <a:solidFill>
            <a:schemeClr val="bg1">
              <a:lumMod val="95000"/>
            </a:schemeClr>
          </a:solidFill>
        </p:spPr>
        <p:txBody>
          <a:bodyPr lIns="9000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7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8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3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 marL="180975" indent="-180975">
              <a:buSzPct val="100000"/>
              <a:buFont typeface="Arial" panose="020B0604020202020204" pitchFamily="34" charset="0"/>
              <a:buChar char="•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180975">
              <a:buSzPct val="100000"/>
              <a:buFont typeface="Arial" panose="020B0604020202020204" pitchFamily="34" charset="0"/>
              <a:buChar char="•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3763" indent="-180975">
              <a:buSzPct val="100000"/>
              <a:buFont typeface="Arial" panose="020B0604020202020204" pitchFamily="34" charset="0"/>
              <a:buChar char="•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03" indent="0"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1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 marL="180975" indent="-180975">
              <a:buSzPct val="100000"/>
              <a:buFont typeface="Arial" panose="020B0604020202020204" pitchFamily="34" charset="0"/>
              <a:buChar char="•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180975">
              <a:buSzPct val="100000"/>
              <a:buFont typeface="Arial" panose="020B0604020202020204" pitchFamily="34" charset="0"/>
              <a:buChar char="•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3763" indent="-180975">
              <a:buSzPct val="100000"/>
              <a:buFont typeface="Arial" panose="020B0604020202020204" pitchFamily="34" charset="0"/>
              <a:buChar char="•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03" indent="0"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58246" y="1340768"/>
            <a:ext cx="880624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>
            <a:lvl1pPr marL="180975" indent="-180975">
              <a:buSzPct val="100000"/>
              <a:buFont typeface="Arial" panose="020B0604020202020204" pitchFamily="34" charset="0"/>
              <a:buChar char="•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180975">
              <a:buSzPct val="100000"/>
              <a:buFont typeface="Arial" panose="020B0604020202020204" pitchFamily="34" charset="0"/>
              <a:buChar char="•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3763" indent="-180975">
              <a:buSzPct val="100000"/>
              <a:buFont typeface="Arial" panose="020B0604020202020204" pitchFamily="34" charset="0"/>
              <a:buChar char="•"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0403" indent="0"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332581"/>
            <a:ext cx="7793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1" tIns="45680" rIns="91361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  <a:br>
              <a:rPr lang="de-DE" dirty="0" smtClean="0"/>
            </a:br>
            <a:r>
              <a:rPr lang="de-DE" dirty="0" smtClean="0"/>
              <a:t>Zeile 2</a:t>
            </a: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2"/>
          </p:nvPr>
        </p:nvSpPr>
        <p:spPr>
          <a:xfrm>
            <a:off x="-36512" y="6696472"/>
            <a:ext cx="1080120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836637" y="6699886"/>
            <a:ext cx="5472608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84806" y="6689253"/>
            <a:ext cx="87444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40E6E0-9B05-4F5F-8258-460A72B2FA4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5C7C7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9388" y="188640"/>
            <a:ext cx="7740360" cy="100811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387" y="1412875"/>
            <a:ext cx="8785225" cy="511174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6719848"/>
            <a:ext cx="21603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1640" y="6719848"/>
            <a:ext cx="648072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1. Beiratssitzung 2016 / 06. April 2016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31013" y="6719848"/>
            <a:ext cx="21336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7395" y="1215595"/>
            <a:ext cx="8991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lIns="91361" tIns="45680" rIns="91361" bIns="45680" anchor="b"/>
          <a:lstStyle/>
          <a:p>
            <a:pPr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23" name="cc-m-imagesubtitle-image-10094188493" descr="https://image.jimcdn.com/app/cms/image/transf/dimension=568x10000:format=jpg/path/s1553e8e269fe53a4/image/icb786a181833c787/version/1498645257/image.jp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487" y="260648"/>
            <a:ext cx="1621730" cy="841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1938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1463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696472"/>
            <a:ext cx="9144000" cy="188912"/>
          </a:xfrm>
          <a:prstGeom prst="rect">
            <a:avLst/>
          </a:prstGeom>
          <a:solidFill>
            <a:srgbClr val="C5C7C7"/>
          </a:solidFill>
          <a:ln>
            <a:noFill/>
          </a:ln>
          <a:effectLst/>
          <a:extLst/>
        </p:spPr>
        <p:txBody>
          <a:bodyPr wrap="none" lIns="91361" tIns="45680" rIns="91361" bIns="45680" anchor="ctr"/>
          <a:lstStyle/>
          <a:p>
            <a:pPr algn="r">
              <a:defRPr/>
            </a:pPr>
            <a:endParaRPr lang="de-DE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9388" y="188640"/>
            <a:ext cx="7740360" cy="100811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6719848"/>
            <a:ext cx="2160364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0FEA0237-5A97-42D0-91C2-40533643F721}" type="datetime1">
              <a:rPr lang="de-DE" smtClean="0">
                <a:solidFill>
                  <a:srgbClr val="000000"/>
                </a:solidFill>
              </a:rPr>
              <a:pPr/>
              <a:t>21.10.2017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1640" y="6719848"/>
            <a:ext cx="6480720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31013" y="6719848"/>
            <a:ext cx="21336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Seite </a:t>
            </a:r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7395" y="1215595"/>
            <a:ext cx="8991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lIns="91361" tIns="45680" rIns="91361" bIns="45680" anchor="b"/>
          <a:lstStyle/>
          <a:p>
            <a:pPr>
              <a:defRPr/>
            </a:pPr>
            <a:endParaRPr lang="de-DE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24" name="cc-m-imagesubtitle-image-10094188493" descr="https://image.jimcdn.com/app/cms/image/transf/dimension=568x10000:format=jpg/path/s1553e8e269fe53a4/image/icb786a181833c787/version/1498645257/image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506" y="260648"/>
            <a:ext cx="1235291" cy="8413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1938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1463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387" y="3857899"/>
            <a:ext cx="6768877" cy="1443310"/>
          </a:xfrm>
        </p:spPr>
        <p:txBody>
          <a:bodyPr/>
          <a:lstStyle/>
          <a:p>
            <a:r>
              <a:rPr lang="de-DE" dirty="0" smtClean="0"/>
              <a:t>Förderverein der Realschule Geilenkirchen </a:t>
            </a:r>
            <a:r>
              <a:rPr lang="de-DE" dirty="0" err="1" smtClean="0"/>
              <a:t>e.v.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Präsentation für den</a:t>
            </a:r>
          </a:p>
          <a:p>
            <a:r>
              <a:rPr lang="de-DE" dirty="0" smtClean="0"/>
              <a:t>11. September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59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Förderverein der Realschule Geilenkirchen</a:t>
            </a:r>
            <a:br>
              <a:rPr lang="de-DE" dirty="0" smtClean="0"/>
            </a:br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340768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Der Verein wurde am 29.05.1980 gegründet.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Der volle Vereinsname lautet „Verein der Freunde der Realschule der Stadt Geilenkirchen e.V.“.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Der Förderverein ist eingetragen beim Amtsgericht Aachen unter der Registernummer 60191.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Der Förderverein ist als gemeinnützig anerkannt und kann somit Spendenbescheinigungen für steuerliche Zwecke ausstellen.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Der Mitgliedsbeitrag kann als Spende steuerliche berücksichtigt werden.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Förderverein der Realschule Geilenkirchen </a:t>
            </a:r>
            <a:br>
              <a:rPr lang="de-DE" dirty="0" smtClean="0"/>
            </a:br>
            <a:r>
              <a:rPr lang="de-DE" dirty="0" smtClean="0"/>
              <a:t>Ziele des Vereins (1 / 2 )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3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8053" y="1340768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Gewährung von Zuschüssen für die Beschaffung wissenschaftlicher und künstlerischer Unterrichtsmittel</a:t>
            </a:r>
            <a:r>
              <a:rPr lang="de-DE" sz="2000" dirty="0"/>
              <a:t> </a:t>
            </a:r>
            <a:r>
              <a:rPr lang="de-DE" sz="2000" dirty="0" smtClean="0"/>
              <a:t>(Ausgestaltung </a:t>
            </a:r>
            <a:r>
              <a:rPr lang="de-DE" sz="2000" dirty="0"/>
              <a:t>einer Klasse mit digitalen </a:t>
            </a:r>
            <a:r>
              <a:rPr lang="de-DE" sz="2000" dirty="0" smtClean="0"/>
              <a:t>Medien, Unterstützung </a:t>
            </a:r>
            <a:r>
              <a:rPr lang="de-DE" sz="2000" dirty="0"/>
              <a:t>von Kunstprojekten von Frau Dr. </a:t>
            </a:r>
            <a:r>
              <a:rPr lang="de-DE" sz="2000" dirty="0" smtClean="0"/>
              <a:t>Lork, Anschaffung </a:t>
            </a:r>
            <a:r>
              <a:rPr lang="de-DE" sz="2000" dirty="0"/>
              <a:t>von Funkmikrofonen für den </a:t>
            </a:r>
            <a:r>
              <a:rPr lang="de-DE" sz="2000" dirty="0" smtClean="0"/>
              <a:t>Musikunterricht)</a:t>
            </a: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Bereitstellung von Anerkennungen für besondere Leistungen von Schülern (alljährliche Ehrrungen der Klassenbesten in den 10. Klassen)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Förderung des Schulsports (Unterstützung Terry Fox Lauf, Trikotsatz für Schulmannschaft)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Unterstützung der Schülermitverwaltung (Infokasten für Schülervertretung)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000" dirty="0" smtClean="0"/>
              <a:t>Öffentlichkeitsarbeit (Organisation des alljährlichen Ehemaligentreffen)</a:t>
            </a:r>
          </a:p>
          <a:p>
            <a:pPr algn="just"/>
            <a:endParaRPr lang="de-DE" sz="2000" dirty="0" smtClean="0"/>
          </a:p>
          <a:p>
            <a:pPr marL="1714500" lvl="3" indent="-342900" algn="just">
              <a:buFont typeface="Arial" pitchFamily="34" charset="0"/>
              <a:buChar char="•"/>
            </a:pPr>
            <a:endParaRPr lang="de-DE" sz="2000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Förderverein der Realschule Geilenkirchen </a:t>
            </a:r>
            <a:br>
              <a:rPr lang="de-DE" dirty="0" smtClean="0"/>
            </a:br>
            <a:r>
              <a:rPr lang="de-DE" dirty="0" smtClean="0"/>
              <a:t>Ziele des Vereins (2 / 2 )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8053" y="134076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algn="just"/>
            <a:r>
              <a:rPr lang="de-DE" sz="2000" dirty="0" smtClean="0"/>
              <a:t>Zudem fördert der Verein unter andrem die folgenden Aktivitäten:</a:t>
            </a:r>
          </a:p>
          <a:p>
            <a:pPr algn="just"/>
            <a:r>
              <a:rPr lang="de-DE" sz="2000" dirty="0"/>
              <a:t>	</a:t>
            </a:r>
            <a:endParaRPr lang="de-DE" sz="2000" dirty="0" smtClean="0"/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de-DE" sz="2000" dirty="0" smtClean="0"/>
              <a:t>Klassenfahrten</a:t>
            </a:r>
          </a:p>
          <a:p>
            <a:pPr lvl="2" algn="just"/>
            <a:endParaRPr lang="de-DE" sz="2000" dirty="0" smtClean="0"/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de-DE" sz="2000" dirty="0" smtClean="0"/>
              <a:t>Hausaufgabenbetreuung</a:t>
            </a:r>
          </a:p>
          <a:p>
            <a:pPr marL="1257300" lvl="2" indent="-342900" algn="just">
              <a:buFont typeface="Arial" pitchFamily="34" charset="0"/>
              <a:buChar char="•"/>
            </a:pPr>
            <a:endParaRPr lang="de-DE" sz="2000" dirty="0" smtClean="0"/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de-DE" sz="2000" dirty="0" smtClean="0"/>
              <a:t>Abschlussfahrten</a:t>
            </a:r>
          </a:p>
          <a:p>
            <a:pPr marL="1257300" lvl="2" indent="-342900" algn="just">
              <a:buFont typeface="Arial" pitchFamily="34" charset="0"/>
              <a:buChar char="•"/>
            </a:pPr>
            <a:endParaRPr lang="de-DE" sz="2000" dirty="0" smtClean="0"/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de-DE" sz="2000" dirty="0" smtClean="0"/>
              <a:t>Zuschüsse an diverse Arbeitsgemeinschaften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de-DE" sz="2000" dirty="0" smtClean="0"/>
          </a:p>
          <a:p>
            <a:pPr marL="1714500" lvl="3" indent="-342900" algn="just">
              <a:buFont typeface="Arial" pitchFamily="34" charset="0"/>
              <a:buChar char="•"/>
            </a:pPr>
            <a:endParaRPr lang="de-DE" sz="2000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Förderverein der Realschule Geilenkirchen</a:t>
            </a:r>
            <a:br>
              <a:rPr lang="de-DE" dirty="0" smtClean="0"/>
            </a:br>
            <a:r>
              <a:rPr lang="de-DE" dirty="0" smtClean="0"/>
              <a:t>Mitgliedschaft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5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34076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Mitglied kann jede natürliche und juristische Person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Aufnahme in den Verein erfolgt durch schriftlichen Antrag.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Der Mitgliedbeitrag beträgt im Jahr mindestens 7 € und wird bequem per Lastschrifteinzug von Ihrem Bankkonto eingehalten.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Mitgliedschaft kann jährlich zum Jahresende gekündigt werden, ein einfacher Brief an den Vorstand reicht aus.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Förderverein der Realschule Geilenkirchen</a:t>
            </a:r>
            <a:br>
              <a:rPr lang="de-DE" dirty="0" smtClean="0"/>
            </a:br>
            <a:r>
              <a:rPr lang="de-DE" dirty="0" smtClean="0"/>
              <a:t>Mitgliedschaft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34076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Mitglied kann jede natürliche und juristische Person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Aufnahme in den Verein erfolgt durch schriftlichen Antrag.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Der Mitgliedbeitrag beträgt im Jahr mindestens 7 € und wird bequem per Lastschrifteinzug von Ihrem Bankkonto eingehalten.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Mitgliedschaft kann jährlich zum Jahresende gekündigt werden, ein einfacher Brief an den Vorstand reicht aus.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Förderverein der Realschule Geilenkirchen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B7A2-CC6D-4F5A-97D1-FC9A8B3CFADA}" type="slidenum">
              <a:rPr lang="de-DE" smtClean="0">
                <a:solidFill>
                  <a:srgbClr val="000000"/>
                </a:solidFill>
              </a:rPr>
              <a:pPr/>
              <a:t>7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340768"/>
            <a:ext cx="86409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lvl="1"/>
            <a:r>
              <a:rPr lang="de-DE" sz="2400" dirty="0" smtClean="0"/>
              <a:t>Vielen Dank für Ihre Aufmerksamkeit</a:t>
            </a:r>
            <a:r>
              <a:rPr lang="de-DE" sz="20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lvl="1"/>
            <a:endParaRPr lang="de-DE" sz="2000" dirty="0" smtClean="0"/>
          </a:p>
          <a:p>
            <a:pPr lvl="1"/>
            <a:endParaRPr lang="de-DE" sz="2000" dirty="0"/>
          </a:p>
          <a:p>
            <a:pPr lvl="1"/>
            <a:endParaRPr lang="de-DE" sz="2000" dirty="0" smtClean="0"/>
          </a:p>
          <a:p>
            <a:pPr lvl="1"/>
            <a:endParaRPr lang="de-DE" sz="2000" dirty="0"/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Andreas Dautzenberg </a:t>
            </a:r>
          </a:p>
          <a:p>
            <a:pPr lvl="1"/>
            <a:r>
              <a:rPr lang="de-DE" sz="2000" dirty="0"/>
              <a:t> </a:t>
            </a:r>
            <a:r>
              <a:rPr lang="de-DE" sz="2000" dirty="0" smtClean="0"/>
              <a:t>     1. Vorsitzender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31640" y="6734889"/>
            <a:ext cx="6480720" cy="123111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Vorstellung Realschule 5er Klassen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li-group Präsentationsvorlage">
  <a:themeElements>
    <a:clrScheme name="dalli-group">
      <a:dk1>
        <a:srgbClr val="000000"/>
      </a:dk1>
      <a:lt1>
        <a:srgbClr val="FFFFFF"/>
      </a:lt1>
      <a:dk2>
        <a:srgbClr val="6E7373"/>
      </a:dk2>
      <a:lt2>
        <a:srgbClr val="FFFFFF"/>
      </a:lt2>
      <a:accent1>
        <a:srgbClr val="EF181E"/>
      </a:accent1>
      <a:accent2>
        <a:srgbClr val="FFFF00"/>
      </a:accent2>
      <a:accent3>
        <a:srgbClr val="33CCFF"/>
      </a:accent3>
      <a:accent4>
        <a:srgbClr val="00FF00"/>
      </a:accent4>
      <a:accent5>
        <a:srgbClr val="6E7373"/>
      </a:accent5>
      <a:accent6>
        <a:srgbClr val="A7ABAB"/>
      </a:accent6>
      <a:hlink>
        <a:srgbClr val="6E7373"/>
      </a:hlink>
      <a:folHlink>
        <a:srgbClr val="EF181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dalli-group Präsentationsvorlage">
  <a:themeElements>
    <a:clrScheme name="dalli-group">
      <a:dk1>
        <a:srgbClr val="000000"/>
      </a:dk1>
      <a:lt1>
        <a:srgbClr val="FFFFFF"/>
      </a:lt1>
      <a:dk2>
        <a:srgbClr val="6E7373"/>
      </a:dk2>
      <a:lt2>
        <a:srgbClr val="FFFFFF"/>
      </a:lt2>
      <a:accent1>
        <a:srgbClr val="EF181E"/>
      </a:accent1>
      <a:accent2>
        <a:srgbClr val="FFFF00"/>
      </a:accent2>
      <a:accent3>
        <a:srgbClr val="33CCFF"/>
      </a:accent3>
      <a:accent4>
        <a:srgbClr val="00FF00"/>
      </a:accent4>
      <a:accent5>
        <a:srgbClr val="6E7373"/>
      </a:accent5>
      <a:accent6>
        <a:srgbClr val="A7ABAB"/>
      </a:accent6>
      <a:hlink>
        <a:srgbClr val="6E7373"/>
      </a:hlink>
      <a:folHlink>
        <a:srgbClr val="EF181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Bildschirmpräsentation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dalli-group Präsentationsvorlage</vt:lpstr>
      <vt:lpstr>1_dalli-group Präsentationsvorlage</vt:lpstr>
      <vt:lpstr>Förderverein der Realschule Geilenkirchen e.v.</vt:lpstr>
      <vt:lpstr>Förderverein der Realschule Geilenkirchen Allgemein</vt:lpstr>
      <vt:lpstr> Förderverein der Realschule Geilenkirchen  Ziele des Vereins (1 / 2 ) </vt:lpstr>
      <vt:lpstr> Förderverein der Realschule Geilenkirchen  Ziele des Vereins (2 / 2 ) </vt:lpstr>
      <vt:lpstr>Förderverein der Realschule Geilenkirchen Mitgliedschaft</vt:lpstr>
      <vt:lpstr>Förderverein der Realschule Geilenkirchen Mitgliedschaft</vt:lpstr>
      <vt:lpstr>Förderverein der Realschule Geilenkirchen </vt:lpstr>
    </vt:vector>
  </TitlesOfParts>
  <Company>Dalli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Entscheidungsvorlage Kreditkarten</dc:title>
  <dc:creator>Diederich Frank</dc:creator>
  <cp:lastModifiedBy>Isabella</cp:lastModifiedBy>
  <cp:revision>70</cp:revision>
  <cp:lastPrinted>2016-11-11T07:52:02Z</cp:lastPrinted>
  <dcterms:created xsi:type="dcterms:W3CDTF">2016-05-31T06:49:32Z</dcterms:created>
  <dcterms:modified xsi:type="dcterms:W3CDTF">2017-10-21T09:14:32Z</dcterms:modified>
</cp:coreProperties>
</file>